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UML DIAGRAMS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IN" dirty="0"/>
              <a:t> </a:t>
            </a:r>
            <a:r>
              <a:rPr lang="en-IN" b="1" dirty="0"/>
              <a:t>Unified </a:t>
            </a:r>
            <a:r>
              <a:rPr lang="en-IN" b="1" dirty="0" smtClean="0"/>
              <a:t>Modelling </a:t>
            </a:r>
            <a:r>
              <a:rPr lang="en-IN" b="1" dirty="0"/>
              <a:t>Language</a:t>
            </a:r>
            <a:r>
              <a:rPr lang="en-US" dirty="0" smtClean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6859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51" t="21840" r="5935" b="18475"/>
          <a:stretch/>
        </p:blipFill>
        <p:spPr>
          <a:xfrm>
            <a:off x="773501" y="2406770"/>
            <a:ext cx="8767314" cy="33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of class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24" t="17698" r="19255" b="7746"/>
          <a:stretch/>
        </p:blipFill>
        <p:spPr>
          <a:xfrm>
            <a:off x="1043797" y="2003984"/>
            <a:ext cx="8238226" cy="464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74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class diagram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964" t="19134" r="15055" b="9587"/>
          <a:stretch/>
        </p:blipFill>
        <p:spPr>
          <a:xfrm>
            <a:off x="1345721" y="2091342"/>
            <a:ext cx="7435970" cy="408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62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diagram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60" t="2903" r="18744" b="15360"/>
          <a:stretch/>
        </p:blipFill>
        <p:spPr>
          <a:xfrm>
            <a:off x="680320" y="2285999"/>
            <a:ext cx="6850539" cy="421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57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Diagrams : Collaboration Diagram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46" t="13929" r="9846" b="8888"/>
          <a:stretch/>
        </p:blipFill>
        <p:spPr>
          <a:xfrm>
            <a:off x="1009291" y="2007871"/>
            <a:ext cx="8783433" cy="449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07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diagram : Sequence Diagram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11" t="14170" r="7418" b="9846"/>
          <a:stretch/>
        </p:blipFill>
        <p:spPr>
          <a:xfrm>
            <a:off x="940279" y="2023812"/>
            <a:ext cx="9123618" cy="44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20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THANK-YOU 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Name -  </a:t>
            </a:r>
            <a:r>
              <a:rPr lang="en-US" dirty="0" err="1" smtClean="0"/>
              <a:t>Aniket</a:t>
            </a:r>
            <a:endParaRPr lang="en-US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4674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UML ? </a:t>
            </a:r>
            <a:r>
              <a:rPr lang="en-US" b="1" dirty="0"/>
              <a:t/>
            </a:r>
            <a:br>
              <a:rPr lang="en-US" b="1" dirty="0"/>
            </a:b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t="2186" r="6472" b="8149"/>
          <a:stretch/>
        </p:blipFill>
        <p:spPr>
          <a:xfrm>
            <a:off x="2355011" y="2210316"/>
            <a:ext cx="7197153" cy="4173232"/>
          </a:xfrm>
        </p:spPr>
      </p:pic>
    </p:spTree>
    <p:extLst>
      <p:ext uri="{BB962C8B-B14F-4D97-AF65-F5344CB8AC3E}">
        <p14:creationId xmlns:p14="http://schemas.microsoft.com/office/powerpoint/2010/main" val="3672193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 Modelling :-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60" t="1225" r="4856" b="9368"/>
          <a:stretch/>
        </p:blipFill>
        <p:spPr>
          <a:xfrm>
            <a:off x="2277375" y="2136016"/>
            <a:ext cx="7073660" cy="401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59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Modeling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57" t="3368" r="11415" b="8775"/>
          <a:stretch/>
        </p:blipFill>
        <p:spPr>
          <a:xfrm>
            <a:off x="2518913" y="2209759"/>
            <a:ext cx="6093483" cy="382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8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Behavioral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492" t="4102" r="18609" b="6730"/>
          <a:stretch/>
        </p:blipFill>
        <p:spPr>
          <a:xfrm>
            <a:off x="2691442" y="2195533"/>
            <a:ext cx="5529531" cy="402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5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6" t="4341" r="13756" b="9368"/>
          <a:stretch/>
        </p:blipFill>
        <p:spPr>
          <a:xfrm>
            <a:off x="2872596" y="2501660"/>
            <a:ext cx="5874589" cy="3743100"/>
          </a:xfrm>
        </p:spPr>
      </p:pic>
    </p:spTree>
    <p:extLst>
      <p:ext uri="{BB962C8B-B14F-4D97-AF65-F5344CB8AC3E}">
        <p14:creationId xmlns:p14="http://schemas.microsoft.com/office/powerpoint/2010/main" val="3886965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UML Diagram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16" t="17765" r="16048" b="13203"/>
          <a:stretch/>
        </p:blipFill>
        <p:spPr>
          <a:xfrm>
            <a:off x="751427" y="2035834"/>
            <a:ext cx="8544674" cy="42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0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1.Use Case Diagram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46" t="17046" r="15764" b="9846"/>
          <a:stretch/>
        </p:blipFill>
        <p:spPr>
          <a:xfrm>
            <a:off x="1285335" y="2227293"/>
            <a:ext cx="7090913" cy="37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7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use case diagram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37" t="13930" r="12137" b="12961"/>
          <a:stretch/>
        </p:blipFill>
        <p:spPr>
          <a:xfrm>
            <a:off x="2113472" y="2126860"/>
            <a:ext cx="7677509" cy="44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9368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72</TotalTime>
  <Words>51</Words>
  <Application>Microsoft Office PowerPoint</Application>
  <PresentationFormat>Widescreen</PresentationFormat>
  <Paragraphs>18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Trebuchet MS</vt:lpstr>
      <vt:lpstr>Berlin</vt:lpstr>
      <vt:lpstr>UML DIAGRAMS</vt:lpstr>
      <vt:lpstr>What is UML ?  </vt:lpstr>
      <vt:lpstr>UML Modelling :-</vt:lpstr>
      <vt:lpstr>Structural Modeling</vt:lpstr>
      <vt:lpstr>Behavioral</vt:lpstr>
      <vt:lpstr>Architectural</vt:lpstr>
      <vt:lpstr>Types of UML Diagram</vt:lpstr>
      <vt:lpstr>1.Use Case Diagram</vt:lpstr>
      <vt:lpstr>Example of use case diagram</vt:lpstr>
      <vt:lpstr>Class Diagram</vt:lpstr>
      <vt:lpstr>Representation of class</vt:lpstr>
      <vt:lpstr>Example of class diagram</vt:lpstr>
      <vt:lpstr>Interaction diagram</vt:lpstr>
      <vt:lpstr>Interaction Diagrams : Collaboration Diagram</vt:lpstr>
      <vt:lpstr>Interaction diagram : Sequence Diagram</vt:lpstr>
      <vt:lpstr>THANK-YOU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UML DIAGRAMS</dc:title>
  <dc:creator>MyPc</dc:creator>
  <cp:lastModifiedBy>MyPc</cp:lastModifiedBy>
  <cp:revision>8</cp:revision>
  <dcterms:created xsi:type="dcterms:W3CDTF">2022-01-29T16:00:23Z</dcterms:created>
  <dcterms:modified xsi:type="dcterms:W3CDTF">2022-01-31T11:53:43Z</dcterms:modified>
</cp:coreProperties>
</file>